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472" y="66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29.05.2023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14467" y="250939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18144" y="4772595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549540" y="9652834"/>
            <a:ext cx="829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 30.05.2023 Saat: 12:30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57614" y="5266111"/>
            <a:ext cx="2860086" cy="97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ÖZGE MUTLU</a:t>
            </a:r>
          </a:p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21515003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9301" y="6873934"/>
            <a:ext cx="6624736" cy="275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DAĞ MUŞMULASI BİTKİSİNDEN BAKIR OKSİT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NANOPARTİKÜLLERİNİN YEŞİL SENTEZİ,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KARAKTERİZASYONU VE UYGULAMALARI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Prof.Dr.Melda</a:t>
            </a: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b="1" u="sng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Altıkatoğlu</a:t>
            </a: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b="1" u="sng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Yapaöz</a:t>
            </a:r>
            <a:endParaRPr lang="tr-TR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5-Nokta Yıldız 22"/>
          <p:cNvSpPr>
            <a:spLocks/>
          </p:cNvSpPr>
          <p:nvPr/>
        </p:nvSpPr>
        <p:spPr>
          <a:xfrm>
            <a:off x="1841852" y="1774848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33E33E-62E3-4F5F-95DB-2BB9CEA3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247" y="2514006"/>
            <a:ext cx="1978096" cy="21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209</TotalTime>
  <Words>39</Words>
  <Application>Microsoft Office PowerPoint</Application>
  <PresentationFormat>Özel</PresentationFormat>
  <Paragraphs>15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Fatma AYTAN KILIÇARSLAN</cp:lastModifiedBy>
  <cp:revision>38</cp:revision>
  <dcterms:created xsi:type="dcterms:W3CDTF">2016-11-29T08:51:08Z</dcterms:created>
  <dcterms:modified xsi:type="dcterms:W3CDTF">2023-05-29T07:26:34Z</dcterms:modified>
</cp:coreProperties>
</file>